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0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412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685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71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725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25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85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51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46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45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2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872C554-E926-4F30-B649-845A185F1E48}" type="datetimeFigureOut">
              <a:rPr lang="en-IN" smtClean="0"/>
              <a:t>31/03/21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368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Data analysis and field study on Toronto restaurant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456"/>
            <a:ext cx="9144000" cy="623598"/>
          </a:xfrm>
        </p:spPr>
        <p:txBody>
          <a:bodyPr/>
          <a:lstStyle/>
          <a:p>
            <a:pPr algn="r"/>
            <a:r>
              <a:rPr lang="en-IN" dirty="0"/>
              <a:t>By Henrique Pan</a:t>
            </a:r>
          </a:p>
        </p:txBody>
      </p:sp>
    </p:spTree>
    <p:extLst>
      <p:ext uri="{BB962C8B-B14F-4D97-AF65-F5344CB8AC3E}">
        <p14:creationId xmlns:p14="http://schemas.microsoft.com/office/powerpoint/2010/main" val="328721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this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By analysing the neighbourhoods one can identify</a:t>
            </a:r>
          </a:p>
          <a:p>
            <a:pPr lvl="1"/>
            <a:r>
              <a:rPr lang="en-IN" sz="2000" dirty="0"/>
              <a:t>The number of restaurants in the vicinity</a:t>
            </a:r>
          </a:p>
          <a:p>
            <a:pPr lvl="1"/>
            <a:r>
              <a:rPr lang="en-IN" sz="2000" dirty="0"/>
              <a:t>The number of restaurants offering similar cuisines in the vicinity</a:t>
            </a:r>
          </a:p>
          <a:p>
            <a:pPr lvl="1"/>
            <a:r>
              <a:rPr lang="en-IN" sz="2000" dirty="0"/>
              <a:t>The distance from the city centre.</a:t>
            </a:r>
          </a:p>
          <a:p>
            <a:r>
              <a:rPr lang="en-IN" sz="2400" dirty="0"/>
              <a:t>It gives an brief overview of the neighbourhood and competition for the business</a:t>
            </a:r>
          </a:p>
          <a:p>
            <a:r>
              <a:rPr lang="en-IN" sz="2400" dirty="0"/>
              <a:t>This becomes a good starting point for the individual to start his search for a good location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030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Acquisition and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800" dirty="0"/>
              <a:t>Get the details of the city </a:t>
            </a:r>
            <a:r>
              <a:rPr lang="en-IN" sz="2800" dirty="0" err="1"/>
              <a:t>center</a:t>
            </a:r>
            <a:r>
              <a:rPr lang="en-IN" sz="2800" dirty="0"/>
              <a:t> and neighbouring boroughs</a:t>
            </a:r>
          </a:p>
          <a:p>
            <a:pPr lvl="1"/>
            <a:r>
              <a:rPr lang="en-IN" sz="2800" dirty="0"/>
              <a:t>Identifying the restaurants in these areas</a:t>
            </a:r>
          </a:p>
          <a:p>
            <a:pPr lvl="1"/>
            <a:r>
              <a:rPr lang="en-IN" sz="2800" dirty="0"/>
              <a:t>Finding out the categories of restaurants</a:t>
            </a:r>
          </a:p>
          <a:p>
            <a:pPr lvl="1"/>
            <a:r>
              <a:rPr lang="en-IN" sz="2800" dirty="0"/>
              <a:t>Identifying the areas with less restaurant density, specially Chinese Restaurant</a:t>
            </a:r>
          </a:p>
        </p:txBody>
      </p:sp>
    </p:spTree>
    <p:extLst>
      <p:ext uri="{BB962C8B-B14F-4D97-AF65-F5344CB8AC3E}">
        <p14:creationId xmlns:p14="http://schemas.microsoft.com/office/powerpoint/2010/main" val="262490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F1BDDC-4E57-4064-B712-2EF9C926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47E0C-18AB-487F-9BA0-FC2FBB41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2557581-5D7D-5A48-B12A-26FD0ED51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" b="4555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spc="200">
                <a:solidFill>
                  <a:srgbClr val="FFFFFF"/>
                </a:solidFill>
              </a:rPr>
              <a:t>Gridding the area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F948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4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F1BDDC-4E57-4064-B712-2EF9C926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47E0C-18AB-487F-9BA0-FC2FBB41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D65B5CA-F1A7-2047-A4F7-0E544DB17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200" dirty="0">
                <a:solidFill>
                  <a:srgbClr val="FFFFFF"/>
                </a:solidFill>
              </a:rPr>
              <a:t>Finding restaurant density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FD350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F1BDDC-4E57-4064-B712-2EF9C926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47E0C-18AB-487F-9BA0-FC2FBB41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EDC4-B408-4AAD-B675-F0C37F470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/>
              <a:t>Narrowing target area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15204244-6989-6641-82A4-66917B793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4" b="16714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D8FA7B-F4E5-4080-8EE2-1B28C890D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rgbClr val="FD4A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2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F1BDDC-4E57-4064-B712-2EF9C926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D47E0C-18AB-487F-9BA0-FC2FBB41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B6476FC-7964-4B4A-89E2-97498B87C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" b="19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424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42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spc="200">
                <a:solidFill>
                  <a:srgbClr val="FFFFFF"/>
                </a:solidFill>
              </a:rPr>
              <a:t>Clustering zones that fits the criteria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39710" y="4508519"/>
            <a:ext cx="2926080" cy="0"/>
          </a:xfrm>
          <a:prstGeom prst="line">
            <a:avLst/>
          </a:prstGeom>
          <a:ln w="19050">
            <a:solidFill>
              <a:srgbClr val="2234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79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19">
            <a:extLst>
              <a:ext uri="{FF2B5EF4-FFF2-40B4-BE49-F238E27FC236}">
                <a16:creationId xmlns:a16="http://schemas.microsoft.com/office/drawing/2014/main" id="{2CF1BDDC-4E57-4064-B712-2EF9C926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1">
            <a:extLst>
              <a:ext uri="{FF2B5EF4-FFF2-40B4-BE49-F238E27FC236}">
                <a16:creationId xmlns:a16="http://schemas.microsoft.com/office/drawing/2014/main" id="{B6D47E0C-18AB-487F-9BA0-FC2FBB41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E49027F0-33D5-4B30-8354-05CB641A2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 dirty="0"/>
              <a:t>Pinpointing the target area</a:t>
            </a:r>
          </a:p>
        </p:txBody>
      </p:sp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E3E05128-D9E1-4C12-931B-FD8C6CB13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rgbClr val="F3CF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892D1B57-DF17-FE45-B372-68AAB1E91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r="14837" b="-2"/>
          <a:stretch/>
        </p:blipFill>
        <p:spPr>
          <a:xfrm>
            <a:off x="4654984" y="975"/>
            <a:ext cx="753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5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IN" sz="2400" dirty="0"/>
              <a:t>By finding all restaurants we can cross this data with its geographics</a:t>
            </a:r>
          </a:p>
          <a:p>
            <a:pPr lvl="1"/>
            <a:r>
              <a:rPr lang="en-IN" sz="2400" dirty="0"/>
              <a:t>Crossing data between restaurants we can find spaces around the city that have potential to receive a new restaurant</a:t>
            </a:r>
          </a:p>
          <a:p>
            <a:pPr lvl="1"/>
            <a:r>
              <a:rPr lang="en-IN" sz="2400" dirty="0"/>
              <a:t>In this example we used Chinese Cuisine, but it can support any kind of Restaurant</a:t>
            </a:r>
          </a:p>
          <a:p>
            <a:pPr lvl="1"/>
            <a:r>
              <a:rPr lang="en-IN" sz="2400" dirty="0"/>
              <a:t>With further work it can provide assist to any new business, not only restaurant</a:t>
            </a:r>
          </a:p>
        </p:txBody>
      </p:sp>
    </p:spTree>
    <p:extLst>
      <p:ext uri="{BB962C8B-B14F-4D97-AF65-F5344CB8AC3E}">
        <p14:creationId xmlns:p14="http://schemas.microsoft.com/office/powerpoint/2010/main" val="40167059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45</TotalTime>
  <Words>195</Words>
  <Application>Microsoft Macintosh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Tw Cen MT</vt:lpstr>
      <vt:lpstr>Tw Cen MT Condensed</vt:lpstr>
      <vt:lpstr>Wingdings 3</vt:lpstr>
      <vt:lpstr>Integral</vt:lpstr>
      <vt:lpstr>Data analysis and field study on Toronto restaurant</vt:lpstr>
      <vt:lpstr>Benefits of this study</vt:lpstr>
      <vt:lpstr>Data Acquisition and Cleaning</vt:lpstr>
      <vt:lpstr>Gridding the area</vt:lpstr>
      <vt:lpstr>Finding restaurant density</vt:lpstr>
      <vt:lpstr>Narrowing target area</vt:lpstr>
      <vt:lpstr>Clustering zones that fits the criteria</vt:lpstr>
      <vt:lpstr>Pinpointing the target area</vt:lpstr>
      <vt:lpstr>Conclusion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target locations to open a Chinese Restaurant in Pune, India</dc:title>
  <dc:creator>Jain, Sachin</dc:creator>
  <cp:lastModifiedBy>Henrique Chen Yu Pan</cp:lastModifiedBy>
  <cp:revision>9</cp:revision>
  <dcterms:created xsi:type="dcterms:W3CDTF">2021-03-30T14:47:06Z</dcterms:created>
  <dcterms:modified xsi:type="dcterms:W3CDTF">2021-03-31T20:33:47Z</dcterms:modified>
</cp:coreProperties>
</file>